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6" r:id="rId3"/>
    <p:sldId id="257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6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772400" cy="2808312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</a:rPr>
              <a:t>Местное отделение ВПП «Единая Россия» Баймакского района</a:t>
            </a:r>
            <a:endParaRPr lang="ru-RU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638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772400" cy="2808312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</a:rPr>
              <a:t>Партийный проект «Чистые берега»</a:t>
            </a:r>
            <a:endParaRPr lang="ru-RU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675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>
                <a:solidFill>
                  <a:srgbClr val="002060"/>
                </a:solidFill>
              </a:rPr>
              <a:t>Санитарная очистка берегов рек, озер и </a:t>
            </a:r>
            <a:r>
              <a:rPr lang="ru-RU" dirty="0" err="1" smtClean="0">
                <a:solidFill>
                  <a:srgbClr val="002060"/>
                </a:solidFill>
              </a:rPr>
              <a:t>ручьёв</a:t>
            </a:r>
            <a:r>
              <a:rPr lang="ru-RU" dirty="0" smtClean="0">
                <a:solidFill>
                  <a:srgbClr val="002060"/>
                </a:solidFill>
              </a:rPr>
              <a:t> на территории </a:t>
            </a:r>
            <a:r>
              <a:rPr lang="ru-RU" dirty="0" err="1" smtClean="0">
                <a:solidFill>
                  <a:srgbClr val="002060"/>
                </a:solidFill>
              </a:rPr>
              <a:t>Баймакского</a:t>
            </a:r>
            <a:r>
              <a:rPr lang="ru-RU" dirty="0" smtClean="0">
                <a:solidFill>
                  <a:srgbClr val="002060"/>
                </a:solidFill>
              </a:rPr>
              <a:t> района и </a:t>
            </a:r>
            <a:r>
              <a:rPr lang="ru-RU" dirty="0" err="1" smtClean="0">
                <a:solidFill>
                  <a:srgbClr val="002060"/>
                </a:solidFill>
              </a:rPr>
              <a:t>г.Баймак</a:t>
            </a:r>
            <a:endParaRPr lang="ru-RU" dirty="0" smtClean="0">
              <a:solidFill>
                <a:srgbClr val="002060"/>
              </a:solidFill>
            </a:endParaRPr>
          </a:p>
          <a:p>
            <a:pPr algn="just">
              <a:buFontTx/>
              <a:buChar char="-"/>
            </a:pPr>
            <a:endParaRPr lang="ru-RU" dirty="0">
              <a:solidFill>
                <a:srgbClr val="0070C0"/>
              </a:solidFill>
            </a:endParaRPr>
          </a:p>
          <a:p>
            <a:pPr algn="just">
              <a:buFontTx/>
              <a:buChar char="-"/>
            </a:pPr>
            <a:endParaRPr lang="ru-RU" dirty="0" smtClean="0">
              <a:solidFill>
                <a:srgbClr val="0070C0"/>
              </a:solidFill>
            </a:endParaRPr>
          </a:p>
          <a:p>
            <a:pPr algn="just">
              <a:buFontTx/>
              <a:buChar char="-"/>
            </a:pP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500" b="1" dirty="0" smtClean="0">
                <a:solidFill>
                  <a:schemeClr val="bg1"/>
                </a:solidFill>
              </a:rPr>
              <a:t>Цель проекта</a:t>
            </a:r>
            <a:endParaRPr lang="ru-RU" sz="4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747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>
                <a:solidFill>
                  <a:srgbClr val="002060"/>
                </a:solidFill>
              </a:rPr>
              <a:t>Пропаганда среди населения культуры отдыха и туризма.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Формирование в обществе </a:t>
            </a:r>
            <a:r>
              <a:rPr lang="ru-RU" dirty="0" smtClean="0">
                <a:solidFill>
                  <a:srgbClr val="002060"/>
                </a:solidFill>
              </a:rPr>
              <a:t>принципов </a:t>
            </a:r>
            <a:r>
              <a:rPr lang="ru-RU" dirty="0">
                <a:solidFill>
                  <a:srgbClr val="002060"/>
                </a:solidFill>
              </a:rPr>
              <a:t>бережного отношения к </a:t>
            </a:r>
            <a:r>
              <a:rPr lang="ru-RU" dirty="0" smtClean="0">
                <a:solidFill>
                  <a:srgbClr val="002060"/>
                </a:solidFill>
              </a:rPr>
              <a:t>природе. 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Консолидация граждан в деле сохранения окружающей среды. </a:t>
            </a:r>
          </a:p>
          <a:p>
            <a:pPr algn="just">
              <a:buFontTx/>
              <a:buChar char="-"/>
            </a:pPr>
            <a:endParaRPr lang="ru-RU" dirty="0" smtClean="0">
              <a:solidFill>
                <a:srgbClr val="0070C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500" b="1" dirty="0" smtClean="0">
                <a:solidFill>
                  <a:schemeClr val="bg1"/>
                </a:solidFill>
              </a:rPr>
              <a:t>Задачи проекта </a:t>
            </a:r>
            <a:endParaRPr lang="ru-RU" sz="4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98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312368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</a:rPr>
              <a:t>Практически все населенные пункты </a:t>
            </a:r>
            <a:r>
              <a:rPr lang="ru-RU" dirty="0" err="1" smtClean="0">
                <a:solidFill>
                  <a:srgbClr val="002060"/>
                </a:solidFill>
              </a:rPr>
              <a:t>Баймакского</a:t>
            </a:r>
            <a:r>
              <a:rPr lang="ru-RU" dirty="0" smtClean="0">
                <a:solidFill>
                  <a:srgbClr val="002060"/>
                </a:solidFill>
              </a:rPr>
              <a:t> района находятся на реках и прочих водоемах или в непосредственной близости от них.      	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Отходы жизнедеятельности человека, различный пластиковый мусор складируется на берегах, нанося тем самым непоправимый вред экологической системе, ставит по угрозу существование популяций многих видов рыб и иных микроорганизмов в водоемах.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Autofit/>
          </a:bodyPr>
          <a:lstStyle/>
          <a:p>
            <a:r>
              <a:rPr lang="ru-RU" sz="4500" b="1" dirty="0" smtClean="0">
                <a:solidFill>
                  <a:schemeClr val="bg1"/>
                </a:solidFill>
              </a:rPr>
              <a:t>Обоснование актуальности партийного проекта</a:t>
            </a:r>
            <a:endParaRPr lang="ru-RU" sz="4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243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636912"/>
            <a:ext cx="8229600" cy="3849291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rgbClr val="002060"/>
                </a:solidFill>
              </a:rPr>
              <a:t>Партийный проект «Чистые берега» планируется реализовать в два этапа: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Первый этап в период с 20 мая по 10 июня 2017 года.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Второй этап в период с 20 августа по 15 сентября 2017 года.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500" b="1" dirty="0" smtClean="0">
                <a:solidFill>
                  <a:schemeClr val="bg1"/>
                </a:solidFill>
              </a:rPr>
              <a:t>Этапы и сроки реализации партийного проекта</a:t>
            </a:r>
            <a:endParaRPr lang="ru-RU" sz="4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135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4032448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</a:rPr>
              <a:t>Ресурсное обеспечение проекта осуществить силами активистов ВОО «Молодая Гвардия», учащимися старших классов и неравнодушных жителей привлекаемых на добровольной основе. 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Для реализации проекта необходима помощь администраций местных поселений (предоставление техники для вывоза мусора).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Реализация проекта освещается во всех средствах массовой информации представленной в районе, в том числе на сайтах органов власти и сети «Интернет»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Ресурсное, организационное и информационное обеспечение партийного проекта 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649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rgbClr val="002060"/>
                </a:solidFill>
              </a:rPr>
              <a:t>Партийный проект реализовать во всех населенных пунктах района и в </a:t>
            </a:r>
            <a:r>
              <a:rPr lang="ru-RU" dirty="0" err="1" smtClean="0">
                <a:solidFill>
                  <a:srgbClr val="002060"/>
                </a:solidFill>
              </a:rPr>
              <a:t>г.Баймак</a:t>
            </a:r>
            <a:r>
              <a:rPr lang="ru-RU" dirty="0" smtClean="0">
                <a:solidFill>
                  <a:srgbClr val="002060"/>
                </a:solidFill>
              </a:rPr>
              <a:t>.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500" b="1" dirty="0" smtClean="0">
                <a:solidFill>
                  <a:schemeClr val="bg1"/>
                </a:solidFill>
              </a:rPr>
              <a:t>География реализации партийного проекта</a:t>
            </a:r>
            <a:endParaRPr lang="ru-RU" sz="4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562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rgbClr val="002060"/>
                </a:solidFill>
              </a:rPr>
              <a:t>Очистка берегов водоемов от бытового мусора.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Улучшение экологической ситуации на водоемах. 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Формирование в общественной среде принципов бережного отношения в окружающей среде.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96144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Ожидаемый результат от реализации партийного проекта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2824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258</TotalTime>
  <Words>240</Words>
  <Application>Microsoft Office PowerPoint</Application>
  <PresentationFormat>Экран (4:3)</PresentationFormat>
  <Paragraphs>26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Волна</vt:lpstr>
      <vt:lpstr>Местное отделение ВПП «Единая Россия» Баймакского района</vt:lpstr>
      <vt:lpstr>Партийный проект «Чистые берега»</vt:lpstr>
      <vt:lpstr>Цель проекта</vt:lpstr>
      <vt:lpstr>Задачи проекта </vt:lpstr>
      <vt:lpstr>Обоснование актуальности партийного проекта</vt:lpstr>
      <vt:lpstr>Этапы и сроки реализации партийного проекта</vt:lpstr>
      <vt:lpstr>Ресурсное, организационное и информационное обеспечение партийного проекта </vt:lpstr>
      <vt:lpstr>География реализации партийного проекта</vt:lpstr>
      <vt:lpstr>Ожидаемый результат от реализации партийного проекта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Местное отделение ВПП «Единая Россия» Баймакского района РБ</dc:title>
  <dc:creator>admin2</dc:creator>
  <cp:lastModifiedBy>admin2</cp:lastModifiedBy>
  <cp:revision>14</cp:revision>
  <dcterms:created xsi:type="dcterms:W3CDTF">2016-11-14T05:41:01Z</dcterms:created>
  <dcterms:modified xsi:type="dcterms:W3CDTF">2017-02-06T08:35:19Z</dcterms:modified>
</cp:coreProperties>
</file>